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3" r:id="rId4"/>
    <p:sldId id="259" r:id="rId5"/>
    <p:sldId id="264" r:id="rId6"/>
    <p:sldId id="260"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668"/>
  </p:normalViewPr>
  <p:slideViewPr>
    <p:cSldViewPr snapToGrid="0" snapToObjects="1">
      <p:cViewPr varScale="1">
        <p:scale>
          <a:sx n="112" d="100"/>
          <a:sy n="112" d="100"/>
        </p:scale>
        <p:origin x="57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1/29/19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1/29/19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1/29/19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1/29/19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1/29/19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1/29/19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1/29/19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1/29/19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1/29/19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1/29/19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1/29/19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1/29/19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1/29/19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1/29/19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1/29/19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1/29/19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1/29/19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3D576-CD17-0D47-9389-46A6399FCA51}"/>
              </a:ext>
            </a:extLst>
          </p:cNvPr>
          <p:cNvSpPr>
            <a:spLocks noGrp="1"/>
          </p:cNvSpPr>
          <p:nvPr>
            <p:ph type="ctrTitle"/>
          </p:nvPr>
        </p:nvSpPr>
        <p:spPr/>
        <p:txBody>
          <a:bodyPr>
            <a:normAutofit/>
          </a:bodyPr>
          <a:lstStyle/>
          <a:p>
            <a:r>
              <a:rPr lang="en-US" dirty="0"/>
              <a:t>Audio Drama ~ Grimm’s Fairytale Adaptation</a:t>
            </a:r>
          </a:p>
        </p:txBody>
      </p:sp>
      <p:sp>
        <p:nvSpPr>
          <p:cNvPr id="3" name="Subtitle 2">
            <a:extLst>
              <a:ext uri="{FF2B5EF4-FFF2-40B4-BE49-F238E27FC236}">
                <a16:creationId xmlns:a16="http://schemas.microsoft.com/office/drawing/2014/main" id="{07C56D9C-FFBE-FE43-ABA8-DD4793790E51}"/>
              </a:ext>
            </a:extLst>
          </p:cNvPr>
          <p:cNvSpPr>
            <a:spLocks noGrp="1"/>
          </p:cNvSpPr>
          <p:nvPr>
            <p:ph type="subTitle" idx="1"/>
          </p:nvPr>
        </p:nvSpPr>
        <p:spPr/>
        <p:txBody>
          <a:bodyPr/>
          <a:lstStyle/>
          <a:p>
            <a:r>
              <a:rPr lang="en-US" dirty="0"/>
              <a:t>By Reece Pocklington, Ella Dent &amp; Holly Angus</a:t>
            </a:r>
          </a:p>
        </p:txBody>
      </p:sp>
    </p:spTree>
    <p:extLst>
      <p:ext uri="{BB962C8B-B14F-4D97-AF65-F5344CB8AC3E}">
        <p14:creationId xmlns:p14="http://schemas.microsoft.com/office/powerpoint/2010/main" val="300736677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ED745E-B450-0748-B707-0A7047E6153E}"/>
              </a:ext>
            </a:extLst>
          </p:cNvPr>
          <p:cNvSpPr>
            <a:spLocks noGrp="1"/>
          </p:cNvSpPr>
          <p:nvPr>
            <p:ph type="title"/>
          </p:nvPr>
        </p:nvSpPr>
        <p:spPr>
          <a:xfrm>
            <a:off x="2592925" y="624110"/>
            <a:ext cx="8911687" cy="1280890"/>
          </a:xfrm>
        </p:spPr>
        <p:txBody>
          <a:bodyPr/>
          <a:lstStyle/>
          <a:p>
            <a:pPr algn="ctr"/>
            <a:r>
              <a:rPr lang="en-US" u="sng" dirty="0"/>
              <a:t>Rapunzel</a:t>
            </a:r>
          </a:p>
        </p:txBody>
      </p:sp>
      <p:sp>
        <p:nvSpPr>
          <p:cNvPr id="3" name="Content Placeholder 2">
            <a:extLst>
              <a:ext uri="{FF2B5EF4-FFF2-40B4-BE49-F238E27FC236}">
                <a16:creationId xmlns:a16="http://schemas.microsoft.com/office/drawing/2014/main" id="{D47B2675-AF0F-A648-AF88-AEDA6CEBA2A6}"/>
              </a:ext>
            </a:extLst>
          </p:cNvPr>
          <p:cNvSpPr>
            <a:spLocks noGrp="1"/>
          </p:cNvSpPr>
          <p:nvPr>
            <p:ph idx="1"/>
          </p:nvPr>
        </p:nvSpPr>
        <p:spPr>
          <a:xfrm>
            <a:off x="2589212" y="1463040"/>
            <a:ext cx="8915400" cy="4448182"/>
          </a:xfrm>
        </p:spPr>
        <p:txBody>
          <a:bodyPr>
            <a:normAutofit fontScale="62500" lnSpcReduction="20000"/>
          </a:bodyPr>
          <a:lstStyle/>
          <a:p>
            <a:r>
              <a:rPr lang="en-US" dirty="0"/>
              <a:t>A lonely couple expecting a child live next door to an evil witch (Dame </a:t>
            </a:r>
            <a:r>
              <a:rPr lang="en-US" dirty="0" err="1"/>
              <a:t>Gothel</a:t>
            </a:r>
            <a:r>
              <a:rPr lang="en-US" dirty="0"/>
              <a:t>) who owns some </a:t>
            </a:r>
            <a:r>
              <a:rPr lang="en-US" dirty="0" err="1"/>
              <a:t>rapunzel</a:t>
            </a:r>
            <a:r>
              <a:rPr lang="en-US" dirty="0"/>
              <a:t> (vegetable) in her garden.</a:t>
            </a:r>
          </a:p>
          <a:p>
            <a:r>
              <a:rPr lang="en-US" dirty="0"/>
              <a:t>Experiencing pregnancy cravings, the mother-to-be longs for this </a:t>
            </a:r>
            <a:r>
              <a:rPr lang="en-US" dirty="0" err="1"/>
              <a:t>rapunzel</a:t>
            </a:r>
            <a:r>
              <a:rPr lang="en-US" dirty="0"/>
              <a:t> and refuses to eat anything else, causing her to get sick.</a:t>
            </a:r>
          </a:p>
          <a:p>
            <a:r>
              <a:rPr lang="en-US" dirty="0"/>
              <a:t>Fearing for her life, the husband breaks in to </a:t>
            </a:r>
            <a:r>
              <a:rPr lang="en-US" dirty="0" err="1"/>
              <a:t>Gothel’s</a:t>
            </a:r>
            <a:r>
              <a:rPr lang="en-US" dirty="0"/>
              <a:t> garden time after time to steal </a:t>
            </a:r>
            <a:r>
              <a:rPr lang="en-US" dirty="0" err="1"/>
              <a:t>rapunzel</a:t>
            </a:r>
            <a:r>
              <a:rPr lang="en-US" dirty="0"/>
              <a:t>, until he is caught by </a:t>
            </a:r>
            <a:r>
              <a:rPr lang="en-US" dirty="0" err="1"/>
              <a:t>Gothel</a:t>
            </a:r>
            <a:r>
              <a:rPr lang="en-US" dirty="0"/>
              <a:t>. In exchange for mercy and all the </a:t>
            </a:r>
            <a:r>
              <a:rPr lang="en-US" dirty="0" err="1"/>
              <a:t>rapunzel</a:t>
            </a:r>
            <a:r>
              <a:rPr lang="en-US" dirty="0"/>
              <a:t> the couple want, he agreed to give the baby to the witch when it is born.</a:t>
            </a:r>
          </a:p>
          <a:p>
            <a:r>
              <a:rPr lang="en-US" dirty="0"/>
              <a:t>Rapunzel grew up to be the most beautiful child with long golden hair. When she turns 12 she is locked in a tower with only one room and one window, the only way to gain access to the tower is calling out to Rapunzel to let down her hair, which is used as a ladder. </a:t>
            </a:r>
          </a:p>
          <a:p>
            <a:r>
              <a:rPr lang="en-US" dirty="0"/>
              <a:t> One day a prince wanders the forest and is entranced by Rapunzel’s singing, he returns often, learns how to gain access to the tower by watching the witch and the prince and Rapunzel fall in love. They plan on getting married and escaping. Each night (as the witch is away at day) he brings Rapunzel a piece of silk which she will gradually weave into a ladder.</a:t>
            </a:r>
          </a:p>
          <a:p>
            <a:r>
              <a:rPr lang="en-US" dirty="0"/>
              <a:t>The plan fails as Dame </a:t>
            </a:r>
            <a:r>
              <a:rPr lang="en-US" dirty="0" err="1"/>
              <a:t>Gothel</a:t>
            </a:r>
            <a:r>
              <a:rPr lang="en-US" dirty="0"/>
              <a:t> realizes what is happening. In one version it’s due to the fact Rapunzel’s dress is tighter (pregnancy) and in another edition Rapunzel forgetfully asks why the prince is easier to pull up than her. </a:t>
            </a:r>
            <a:r>
              <a:rPr lang="en-US" dirty="0" err="1"/>
              <a:t>Gothel</a:t>
            </a:r>
            <a:r>
              <a:rPr lang="en-US" dirty="0"/>
              <a:t> cuts of Rapunzel’s her and banishes her in the wilderness.</a:t>
            </a:r>
          </a:p>
          <a:p>
            <a:r>
              <a:rPr lang="en-US" dirty="0"/>
              <a:t>That night the prince calls and in horror meets the witch, in a jealous rage she tells him he’ll never see her again and shoves him off the tower, causing him to fall in a rose bush and being blinded.</a:t>
            </a:r>
          </a:p>
          <a:p>
            <a:r>
              <a:rPr lang="en-US" dirty="0"/>
              <a:t>He wonders the wilderness then he hears Rapunzel’s voice, they embrace and her teals heals his eyesight. They live happily ever after.</a:t>
            </a:r>
          </a:p>
          <a:p>
            <a:r>
              <a:rPr lang="en-US" dirty="0"/>
              <a:t>In some versions Rapunzel’s hair grows back when touched by the prince.</a:t>
            </a:r>
          </a:p>
          <a:p>
            <a:r>
              <a:rPr lang="en-US" dirty="0"/>
              <a:t>Another version ends with the revelation that </a:t>
            </a:r>
            <a:r>
              <a:rPr lang="en-US" dirty="0" err="1"/>
              <a:t>Gothel</a:t>
            </a:r>
            <a:r>
              <a:rPr lang="en-US" dirty="0"/>
              <a:t> untied Rapunzel’s hair and it fell far below, causing her to be trapped in the tower.</a:t>
            </a:r>
          </a:p>
          <a:p>
            <a:endParaRPr lang="en-US" dirty="0"/>
          </a:p>
        </p:txBody>
      </p:sp>
    </p:spTree>
    <p:extLst>
      <p:ext uri="{BB962C8B-B14F-4D97-AF65-F5344CB8AC3E}">
        <p14:creationId xmlns:p14="http://schemas.microsoft.com/office/powerpoint/2010/main" val="81599697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6AF7B-C5E8-B443-82B4-DEE80FFA5AF1}"/>
              </a:ext>
            </a:extLst>
          </p:cNvPr>
          <p:cNvSpPr>
            <a:spLocks noGrp="1"/>
          </p:cNvSpPr>
          <p:nvPr>
            <p:ph type="title"/>
          </p:nvPr>
        </p:nvSpPr>
        <p:spPr/>
        <p:txBody>
          <a:bodyPr/>
          <a:lstStyle/>
          <a:p>
            <a:pPr algn="ctr"/>
            <a:r>
              <a:rPr lang="en-US" u="sng" dirty="0"/>
              <a:t>Adaptations of Rapunzel</a:t>
            </a:r>
          </a:p>
        </p:txBody>
      </p:sp>
      <p:sp>
        <p:nvSpPr>
          <p:cNvPr id="3" name="Content Placeholder 2">
            <a:extLst>
              <a:ext uri="{FF2B5EF4-FFF2-40B4-BE49-F238E27FC236}">
                <a16:creationId xmlns:a16="http://schemas.microsoft.com/office/drawing/2014/main" id="{93421813-9D00-5D49-87ED-F99DCBF5FD9D}"/>
              </a:ext>
            </a:extLst>
          </p:cNvPr>
          <p:cNvSpPr>
            <a:spLocks noGrp="1"/>
          </p:cNvSpPr>
          <p:nvPr>
            <p:ph idx="1"/>
          </p:nvPr>
        </p:nvSpPr>
        <p:spPr/>
        <p:txBody>
          <a:bodyPr/>
          <a:lstStyle/>
          <a:p>
            <a:r>
              <a:rPr lang="en-GB" dirty="0"/>
              <a:t>"Rapunzel" is a German fairy tale in the collection assembled by the Brothers Grimm, and first published in 1812 as part of Children's and Household Tales. The Grimm Brothers' story is an adaptation of the fairy tale Rapunzel by Friedrich Schulz published in 1790. Since then there’s being multiple adaptations:</a:t>
            </a:r>
            <a:endParaRPr lang="en-US" dirty="0"/>
          </a:p>
          <a:p>
            <a:r>
              <a:rPr lang="en-US" dirty="0"/>
              <a:t>Tangled (2010)</a:t>
            </a:r>
          </a:p>
          <a:p>
            <a:r>
              <a:rPr lang="en-US" dirty="0"/>
              <a:t>Barbie as Rapunzel (2002)</a:t>
            </a:r>
          </a:p>
          <a:p>
            <a:endParaRPr lang="en-US" dirty="0"/>
          </a:p>
        </p:txBody>
      </p:sp>
    </p:spTree>
    <p:extLst>
      <p:ext uri="{BB962C8B-B14F-4D97-AF65-F5344CB8AC3E}">
        <p14:creationId xmlns:p14="http://schemas.microsoft.com/office/powerpoint/2010/main" val="48786776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1F3BD-2592-5543-8D96-81EDD99A6B7D}"/>
              </a:ext>
            </a:extLst>
          </p:cNvPr>
          <p:cNvSpPr>
            <a:spLocks noGrp="1"/>
          </p:cNvSpPr>
          <p:nvPr>
            <p:ph type="title"/>
          </p:nvPr>
        </p:nvSpPr>
        <p:spPr/>
        <p:txBody>
          <a:bodyPr/>
          <a:lstStyle/>
          <a:p>
            <a:pPr algn="ctr"/>
            <a:r>
              <a:rPr lang="en-US" u="sng" dirty="0"/>
              <a:t>Our Adaptations</a:t>
            </a:r>
            <a:br>
              <a:rPr lang="en-US" u="sng" dirty="0"/>
            </a:br>
            <a:r>
              <a:rPr lang="en-US" sz="2400" dirty="0"/>
              <a:t>Here are our adaption ideas:</a:t>
            </a:r>
          </a:p>
        </p:txBody>
      </p:sp>
      <p:sp>
        <p:nvSpPr>
          <p:cNvPr id="3" name="Content Placeholder 2">
            <a:extLst>
              <a:ext uri="{FF2B5EF4-FFF2-40B4-BE49-F238E27FC236}">
                <a16:creationId xmlns:a16="http://schemas.microsoft.com/office/drawing/2014/main" id="{8D4A5B33-7316-4F4B-B8D5-1008B6C5E667}"/>
              </a:ext>
            </a:extLst>
          </p:cNvPr>
          <p:cNvSpPr>
            <a:spLocks noGrp="1"/>
          </p:cNvSpPr>
          <p:nvPr>
            <p:ph idx="1"/>
          </p:nvPr>
        </p:nvSpPr>
        <p:spPr/>
        <p:txBody>
          <a:bodyPr>
            <a:normAutofit fontScale="92500" lnSpcReduction="20000"/>
          </a:bodyPr>
          <a:lstStyle/>
          <a:p>
            <a:r>
              <a:rPr lang="en-US" dirty="0"/>
              <a:t>Rapunzel’s parents were in poverty and an evil man offered them financial relief in exchange for their child. They agreed. The man brought up Rapunzel to be his slave and she had no free will and was neglected – he wouldn’t let her get her hair cut or cut her nails </a:t>
            </a:r>
            <a:r>
              <a:rPr lang="en-US" dirty="0" err="1"/>
              <a:t>etc</a:t>
            </a:r>
            <a:r>
              <a:rPr lang="en-US" dirty="0"/>
              <a:t>, hence the long hair. She suffered until the evil man’s nephew discovered her and they fell in love and planned to escape. When the man was out at work and Rapunzel was locked inside, the nephew sneaked up to the house and tried to pick the lock but failed. Each night he worked on his lock picking skills and tried again. One day, Rapunzel accidentally revealed the fact the nephew visited her and the man attacked her, shaving her head and tearing her clothes. He took her weak body and abandoned her in a nearby forest, causing her to fend for herself. When the nephew sneaked to the man’s house that night he was horrified to discover his uncle, who attacked him with acid, blinding him. The nephew runs away and tries to gather his surroundings then he hears Rapunzel’s voice and is entranced. They embrace and cry, causing their injuries to heal. They ran away to a foreign land, got married and lived happily ever after.</a:t>
            </a:r>
          </a:p>
          <a:p>
            <a:endParaRPr lang="en-US" dirty="0"/>
          </a:p>
        </p:txBody>
      </p:sp>
    </p:spTree>
    <p:extLst>
      <p:ext uri="{BB962C8B-B14F-4D97-AF65-F5344CB8AC3E}">
        <p14:creationId xmlns:p14="http://schemas.microsoft.com/office/powerpoint/2010/main" val="316282961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7E2B7-E9C5-8440-8DCF-097857F26056}"/>
              </a:ext>
            </a:extLst>
          </p:cNvPr>
          <p:cNvSpPr>
            <a:spLocks noGrp="1"/>
          </p:cNvSpPr>
          <p:nvPr>
            <p:ph type="title"/>
          </p:nvPr>
        </p:nvSpPr>
        <p:spPr/>
        <p:txBody>
          <a:bodyPr/>
          <a:lstStyle/>
          <a:p>
            <a:pPr algn="ctr"/>
            <a:r>
              <a:rPr lang="en-US" u="sng" dirty="0"/>
              <a:t>Why</a:t>
            </a:r>
          </a:p>
        </p:txBody>
      </p:sp>
      <p:sp>
        <p:nvSpPr>
          <p:cNvPr id="3" name="Content Placeholder 2">
            <a:extLst>
              <a:ext uri="{FF2B5EF4-FFF2-40B4-BE49-F238E27FC236}">
                <a16:creationId xmlns:a16="http://schemas.microsoft.com/office/drawing/2014/main" id="{E77E42C5-79C6-D948-B39D-3F4FF49238E1}"/>
              </a:ext>
            </a:extLst>
          </p:cNvPr>
          <p:cNvSpPr>
            <a:spLocks noGrp="1"/>
          </p:cNvSpPr>
          <p:nvPr>
            <p:ph idx="1"/>
          </p:nvPr>
        </p:nvSpPr>
        <p:spPr>
          <a:xfrm>
            <a:off x="2589212" y="1905000"/>
            <a:ext cx="8915400" cy="3777622"/>
          </a:xfrm>
        </p:spPr>
        <p:txBody>
          <a:bodyPr/>
          <a:lstStyle/>
          <a:p>
            <a:r>
              <a:rPr lang="en-US" dirty="0"/>
              <a:t>Still recognizable</a:t>
            </a:r>
          </a:p>
          <a:p>
            <a:r>
              <a:rPr lang="en-US" dirty="0"/>
              <a:t>Foley potential (lockpicking, conflict </a:t>
            </a:r>
            <a:r>
              <a:rPr lang="en-US" dirty="0" err="1"/>
              <a:t>etc</a:t>
            </a:r>
            <a:r>
              <a:rPr lang="en-US" dirty="0"/>
              <a:t>)</a:t>
            </a:r>
          </a:p>
          <a:p>
            <a:r>
              <a:rPr lang="en-US" dirty="0"/>
              <a:t>Not straying away too much from fairytale style (not too modernized)</a:t>
            </a:r>
          </a:p>
          <a:p>
            <a:r>
              <a:rPr lang="en-US" dirty="0"/>
              <a:t>Other ideas weren’t as solid</a:t>
            </a:r>
          </a:p>
          <a:p>
            <a:endParaRPr lang="en-US" dirty="0"/>
          </a:p>
          <a:p>
            <a:endParaRPr lang="en-US" dirty="0"/>
          </a:p>
        </p:txBody>
      </p:sp>
    </p:spTree>
    <p:extLst>
      <p:ext uri="{BB962C8B-B14F-4D97-AF65-F5344CB8AC3E}">
        <p14:creationId xmlns:p14="http://schemas.microsoft.com/office/powerpoint/2010/main" val="70097942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3B4FA-543C-FE4B-AE4B-5A26A81F8CCE}"/>
              </a:ext>
            </a:extLst>
          </p:cNvPr>
          <p:cNvSpPr>
            <a:spLocks noGrp="1"/>
          </p:cNvSpPr>
          <p:nvPr>
            <p:ph type="title"/>
          </p:nvPr>
        </p:nvSpPr>
        <p:spPr/>
        <p:txBody>
          <a:bodyPr/>
          <a:lstStyle/>
          <a:p>
            <a:pPr algn="ctr"/>
            <a:r>
              <a:rPr lang="en-US" u="sng" dirty="0"/>
              <a:t>Plans</a:t>
            </a:r>
          </a:p>
        </p:txBody>
      </p:sp>
      <p:sp>
        <p:nvSpPr>
          <p:cNvPr id="3" name="Content Placeholder 2">
            <a:extLst>
              <a:ext uri="{FF2B5EF4-FFF2-40B4-BE49-F238E27FC236}">
                <a16:creationId xmlns:a16="http://schemas.microsoft.com/office/drawing/2014/main" id="{7F081C84-4774-2944-ACD5-1C8CFEC0B6F5}"/>
              </a:ext>
            </a:extLst>
          </p:cNvPr>
          <p:cNvSpPr>
            <a:spLocks noGrp="1"/>
          </p:cNvSpPr>
          <p:nvPr>
            <p:ph idx="1"/>
          </p:nvPr>
        </p:nvSpPr>
        <p:spPr/>
        <p:txBody>
          <a:bodyPr/>
          <a:lstStyle/>
          <a:p>
            <a:r>
              <a:rPr lang="en-US" dirty="0"/>
              <a:t>Going to have a narrator read it out like a story, perhaps a mature male voice.</a:t>
            </a:r>
          </a:p>
          <a:p>
            <a:r>
              <a:rPr lang="en-US" dirty="0"/>
              <a:t>Potential sounds to use: trees blowing, punches, crying, acid, lockpicking</a:t>
            </a:r>
            <a:r>
              <a:rPr lang="en-US"/>
              <a:t>, etc.</a:t>
            </a:r>
            <a:endParaRPr lang="en-US" dirty="0"/>
          </a:p>
          <a:p>
            <a:r>
              <a:rPr lang="en-US" dirty="0"/>
              <a:t>Probably going to book a room, buy props and make </a:t>
            </a:r>
            <a:r>
              <a:rPr lang="en-US" dirty="0" err="1"/>
              <a:t>foley</a:t>
            </a:r>
            <a:r>
              <a:rPr lang="en-US" dirty="0"/>
              <a:t>.</a:t>
            </a:r>
          </a:p>
          <a:p>
            <a:r>
              <a:rPr lang="en-US" dirty="0"/>
              <a:t>Have a final script ready before next week.</a:t>
            </a:r>
          </a:p>
        </p:txBody>
      </p:sp>
    </p:spTree>
    <p:extLst>
      <p:ext uri="{BB962C8B-B14F-4D97-AF65-F5344CB8AC3E}">
        <p14:creationId xmlns:p14="http://schemas.microsoft.com/office/powerpoint/2010/main" val="129614870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26CD4-1724-594C-BE4A-4C06EF835433}"/>
              </a:ext>
            </a:extLst>
          </p:cNvPr>
          <p:cNvSpPr>
            <a:spLocks noGrp="1"/>
          </p:cNvSpPr>
          <p:nvPr>
            <p:ph type="title"/>
          </p:nvPr>
        </p:nvSpPr>
        <p:spPr>
          <a:xfrm>
            <a:off x="4165813" y="2612930"/>
            <a:ext cx="3860373" cy="2416270"/>
          </a:xfrm>
        </p:spPr>
        <p:txBody>
          <a:bodyPr>
            <a:normAutofit/>
          </a:bodyPr>
          <a:lstStyle/>
          <a:p>
            <a:pPr algn="ctr"/>
            <a:r>
              <a:rPr lang="en-US" sz="6600" dirty="0">
                <a:latin typeface="Apple Chancery" panose="03020702040506060504" pitchFamily="66" charset="-79"/>
                <a:cs typeface="Apple Chancery" panose="03020702040506060504" pitchFamily="66" charset="-79"/>
              </a:rPr>
              <a:t>Fin</a:t>
            </a:r>
          </a:p>
        </p:txBody>
      </p:sp>
    </p:spTree>
    <p:extLst>
      <p:ext uri="{BB962C8B-B14F-4D97-AF65-F5344CB8AC3E}">
        <p14:creationId xmlns:p14="http://schemas.microsoft.com/office/powerpoint/2010/main" val="385907715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1653</TotalTime>
  <Words>817</Words>
  <Application>Microsoft Macintosh PowerPoint</Application>
  <PresentationFormat>Widescreen</PresentationFormat>
  <Paragraphs>30</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Apple Chancery</vt:lpstr>
      <vt:lpstr>Arial</vt:lpstr>
      <vt:lpstr>Century Gothic</vt:lpstr>
      <vt:lpstr>Wingdings 3</vt:lpstr>
      <vt:lpstr>Wisp</vt:lpstr>
      <vt:lpstr>Audio Drama ~ Grimm’s Fairytale Adaptation</vt:lpstr>
      <vt:lpstr>Rapunzel</vt:lpstr>
      <vt:lpstr>Adaptations of Rapunzel</vt:lpstr>
      <vt:lpstr>Our Adaptations Here are our adaption ideas:</vt:lpstr>
      <vt:lpstr>Why</vt:lpstr>
      <vt:lpstr>Plans</vt:lpstr>
      <vt:lpstr>Fin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Audio Drama ~ Grimm’s Fairytale Adaptation</dc:title>
  <dc:creator>REECE POCKLINGTON</dc:creator>
  <cp:lastModifiedBy>REECE POCKLINGTON</cp:lastModifiedBy>
  <cp:revision>18</cp:revision>
  <dcterms:created xsi:type="dcterms:W3CDTF">2019-01-27T17:11:47Z</dcterms:created>
  <dcterms:modified xsi:type="dcterms:W3CDTF">2019-01-30T08:18:56Z</dcterms:modified>
</cp:coreProperties>
</file>