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0DA24-3186-4249-8BB7-4B36BEF2E6E5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256A6-BB5D-704D-9A00-952486AB3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4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4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3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7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4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9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3EE4-C786-374E-BB0F-A4FAFDBC2711}" type="datetimeFigureOut">
              <a:rPr lang="en-US" smtClean="0"/>
              <a:t>15/10/18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ED42-DC47-ED41-A0C7-7FD6C266C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Cyl1aLUp2E" TargetMode="External"/><Relationship Id="rId4" Type="http://schemas.openxmlformats.org/officeDocument/2006/relationships/hyperlink" Target="https://www.youtube.com/watch?v=_8rE-hzBKvQ" TargetMode="External"/><Relationship Id="rId5" Type="http://schemas.openxmlformats.org/officeDocument/2006/relationships/hyperlink" Target="https://www.youtube.com/watch?v=K0SKf0K3bx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swj96INhm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Coming of age drama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This movie Genre focuses on the growth from youth to adulthood.  </a:t>
            </a:r>
            <a:endParaRPr lang="en-US" sz="2400" dirty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The target audience is teenagers typical aged 12-18</a:t>
            </a:r>
            <a:endParaRPr lang="en-US" sz="2400" dirty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538" y="495833"/>
            <a:ext cx="3114431" cy="1634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385" y="832894"/>
            <a:ext cx="4093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 you may of heard of include, Easy A, On my block, Everything sucks and Atypical, The edge of seventeen.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0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Emotions-Time period of emotions that you go through when growing from youth to adulthood (Love, Relationships, sadness, happiness, excitement,)</a:t>
            </a:r>
          </a:p>
          <a:p>
            <a:r>
              <a:rPr lang="en-US" sz="2400" dirty="0" smtClean="0"/>
              <a:t>Arguments</a:t>
            </a:r>
            <a:r>
              <a:rPr lang="en-US" sz="2400" smtClean="0"/>
              <a:t>, discussions, Shouting, </a:t>
            </a:r>
            <a:r>
              <a:rPr lang="en-US" sz="2400" dirty="0" smtClean="0"/>
              <a:t>screaming, laughing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882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Carlisle-</a:t>
            </a:r>
          </a:p>
          <a:p>
            <a:r>
              <a:rPr lang="en-US" dirty="0" smtClean="0"/>
              <a:t>City center</a:t>
            </a:r>
          </a:p>
          <a:p>
            <a:r>
              <a:rPr lang="en-US" dirty="0" smtClean="0"/>
              <a:t>Potentially in field</a:t>
            </a:r>
          </a:p>
          <a:p>
            <a:r>
              <a:rPr lang="en-US" dirty="0" smtClean="0"/>
              <a:t>In a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Main girl-Finding her sexuality, arguments with parents and friends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247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vswj96INhmo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aCyl1aLUp2E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://www.youtube.com/watch?v=_8rE-</a:t>
            </a:r>
            <a:r>
              <a:rPr lang="en-US" dirty="0" smtClean="0">
                <a:hlinkClick r:id="rId4"/>
              </a:rPr>
              <a:t>hzBKvQ</a:t>
            </a:r>
            <a:r>
              <a:rPr lang="en-US" dirty="0" smtClean="0"/>
              <a:t>  </a:t>
            </a:r>
          </a:p>
          <a:p>
            <a:r>
              <a:rPr lang="en-US" dirty="0">
                <a:hlinkClick r:id="rId5"/>
              </a:rPr>
              <a:t>https://www.youtube.com/watch?v=</a:t>
            </a:r>
            <a:r>
              <a:rPr lang="en-US" dirty="0" smtClean="0">
                <a:hlinkClick r:id="rId5"/>
              </a:rPr>
              <a:t>K0SKf0K3bxg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0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160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Coming of age drama</vt:lpstr>
      <vt:lpstr>Ideas</vt:lpstr>
      <vt:lpstr>Setting</vt:lpstr>
      <vt:lpstr>Characters</vt:lpstr>
      <vt:lpstr>Examples</vt:lpstr>
    </vt:vector>
  </TitlesOfParts>
  <Company>Carlisle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of age drama</dc:title>
  <dc:creator>User</dc:creator>
  <cp:lastModifiedBy>User</cp:lastModifiedBy>
  <cp:revision>8</cp:revision>
  <dcterms:created xsi:type="dcterms:W3CDTF">2018-10-11T08:41:09Z</dcterms:created>
  <dcterms:modified xsi:type="dcterms:W3CDTF">2018-10-15T14:49:45Z</dcterms:modified>
</cp:coreProperties>
</file>